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B9914D-07C4-439C-B793-4AF2BF0E6BBB}" type="datetimeFigureOut">
              <a:rPr lang="ru-RU" smtClean="0"/>
              <a:pPr/>
              <a:t>01.10.2009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B67C58-4C12-472F-B335-20FCAA5FA75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Future Simple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Образование сокращенной 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not –won’t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They won’t swim in a year.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She won’t dance tomorrow.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He won’t work in a garden soon.</a:t>
            </a:r>
          </a:p>
          <a:p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My friend won’t be a teacher in 3 years.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Future </a:t>
            </a:r>
            <a:r>
              <a:rPr lang="ru-RU" b="1" dirty="0" smtClean="0"/>
              <a:t>– в переводе </a:t>
            </a:r>
            <a:r>
              <a:rPr lang="ru-RU" b="1" i="1" dirty="0" smtClean="0"/>
              <a:t>будущее.</a:t>
            </a:r>
          </a:p>
          <a:p>
            <a:r>
              <a:rPr lang="ru-RU" b="1" i="1" dirty="0" smtClean="0"/>
              <a:t>Для указания времени употребляем слова и выражения:</a:t>
            </a:r>
          </a:p>
          <a:p>
            <a:r>
              <a:rPr lang="en-US" b="1" i="1" dirty="0" smtClean="0"/>
              <a:t>Next week –</a:t>
            </a:r>
            <a:r>
              <a:rPr lang="ru-RU" b="1" i="1" dirty="0" smtClean="0"/>
              <a:t>на следующей неделе</a:t>
            </a:r>
          </a:p>
          <a:p>
            <a:r>
              <a:rPr lang="en-US" b="1" i="1" dirty="0" smtClean="0"/>
              <a:t>Next month</a:t>
            </a:r>
            <a:r>
              <a:rPr lang="ru-RU" b="1" i="1" dirty="0" smtClean="0"/>
              <a:t> - в следующем месяце</a:t>
            </a:r>
            <a:endParaRPr lang="en-US" b="1" i="1" dirty="0" smtClean="0"/>
          </a:p>
          <a:p>
            <a:r>
              <a:rPr lang="en-US" b="1" i="1" dirty="0" smtClean="0"/>
              <a:t>Next year</a:t>
            </a:r>
            <a:r>
              <a:rPr lang="ru-RU" b="1" i="1" dirty="0" smtClean="0"/>
              <a:t> – в следующем году</a:t>
            </a:r>
            <a:endParaRPr lang="en-US" b="1" i="1" dirty="0" smtClean="0"/>
          </a:p>
          <a:p>
            <a:r>
              <a:rPr lang="en-US" b="1" i="1" dirty="0" smtClean="0"/>
              <a:t>Next time</a:t>
            </a:r>
            <a:r>
              <a:rPr lang="ru-RU" b="1" i="1" dirty="0" smtClean="0"/>
              <a:t> - в следующий раз</a:t>
            </a:r>
            <a:endParaRPr lang="en-US" b="1" i="1" dirty="0" smtClean="0"/>
          </a:p>
          <a:p>
            <a:r>
              <a:rPr lang="en-US" b="1" i="1" dirty="0" smtClean="0"/>
              <a:t>In a day</a:t>
            </a:r>
            <a:r>
              <a:rPr lang="ru-RU" b="1" i="1" dirty="0" smtClean="0"/>
              <a:t> -через день</a:t>
            </a:r>
            <a:endParaRPr lang="en-US" b="1" i="1" dirty="0" smtClean="0"/>
          </a:p>
          <a:p>
            <a:r>
              <a:rPr lang="en-US" b="1" i="1" dirty="0" smtClean="0"/>
              <a:t>In a minute</a:t>
            </a:r>
            <a:r>
              <a:rPr lang="ru-RU" b="1" i="1" dirty="0" smtClean="0"/>
              <a:t> – через минуту</a:t>
            </a:r>
            <a:endParaRPr lang="en-US" b="1" i="1" dirty="0" smtClean="0"/>
          </a:p>
          <a:p>
            <a:r>
              <a:rPr lang="en-US" b="1" i="1" dirty="0" smtClean="0"/>
              <a:t>In an hour</a:t>
            </a:r>
            <a:r>
              <a:rPr lang="ru-RU" b="1" i="1" dirty="0" smtClean="0"/>
              <a:t> – через час</a:t>
            </a:r>
            <a:endParaRPr lang="en-US" b="1" i="1" dirty="0" smtClean="0"/>
          </a:p>
          <a:p>
            <a:r>
              <a:rPr lang="en-US" b="1" i="1" dirty="0" smtClean="0"/>
              <a:t>In two weeks</a:t>
            </a:r>
            <a:r>
              <a:rPr lang="ru-RU" b="1" i="1" dirty="0" smtClean="0"/>
              <a:t> – через две недели</a:t>
            </a:r>
            <a:endParaRPr lang="en-US" b="1" i="1" dirty="0" smtClean="0"/>
          </a:p>
          <a:p>
            <a:r>
              <a:rPr lang="en-US" b="1" i="1" dirty="0" smtClean="0"/>
              <a:t>In five years</a:t>
            </a:r>
            <a:r>
              <a:rPr lang="ru-RU" b="1" i="1" dirty="0" smtClean="0"/>
              <a:t> – через пять лет</a:t>
            </a:r>
            <a:endParaRPr lang="en-US" b="1" i="1" dirty="0" smtClean="0"/>
          </a:p>
          <a:p>
            <a:r>
              <a:rPr lang="en-US" b="1" i="1" dirty="0" smtClean="0"/>
              <a:t>In the future</a:t>
            </a:r>
            <a:r>
              <a:rPr lang="ru-RU" b="1" i="1" dirty="0" smtClean="0"/>
              <a:t> – в будущем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96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Глаголы в форме </a:t>
            </a:r>
            <a:r>
              <a:rPr lang="en-US" dirty="0" smtClean="0"/>
              <a:t>Future Simple</a:t>
            </a:r>
            <a:r>
              <a:rPr lang="ru-RU" dirty="0" smtClean="0"/>
              <a:t> употребляются: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Для предсказания будущих событий</a:t>
            </a:r>
          </a:p>
          <a:p>
            <a:r>
              <a:rPr lang="ru-RU" b="1" dirty="0" smtClean="0"/>
              <a:t>Для выражения обещаний и решений,  принятых в момент речи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0024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В городе </a:t>
            </a:r>
            <a:r>
              <a:rPr lang="en-US" b="1" dirty="0" smtClean="0"/>
              <a:t>Future Simple </a:t>
            </a:r>
            <a:r>
              <a:rPr lang="ru-RU" b="1" dirty="0" smtClean="0"/>
              <a:t> глаголы употребляются в первой основной форме</a:t>
            </a:r>
          </a:p>
          <a:p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I will read books.</a:t>
            </a:r>
          </a:p>
          <a:p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He will cook.</a:t>
            </a:r>
          </a:p>
          <a:p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They will dance.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Образование предложений </a:t>
            </a:r>
            <a:r>
              <a:rPr lang="en-US" dirty="0" smtClean="0"/>
              <a:t>Future Simple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Утвердительные, вопросительные и отрицательные предложения образуются с помощью вспомогательного глагола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will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слов в утвердительном предложении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Подлежащее + </a:t>
            </a:r>
            <a:r>
              <a:rPr lang="en-US" sz="2800" b="1" i="1" dirty="0" smtClean="0"/>
              <a:t>will</a:t>
            </a:r>
            <a:r>
              <a:rPr lang="ru-RU" sz="2800" b="1" i="1" dirty="0" smtClean="0"/>
              <a:t> + основной глагол + второстепенные члены предложения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Translate the English for: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буду читать завтра.</a:t>
            </a:r>
          </a:p>
          <a:p>
            <a:r>
              <a:rPr lang="ru-RU" dirty="0" smtClean="0"/>
              <a:t>Моя сестра будет работать в банке.</a:t>
            </a:r>
          </a:p>
          <a:p>
            <a:r>
              <a:rPr lang="ru-RU" dirty="0" smtClean="0"/>
              <a:t>Мы поедем в Лондон в следующем году.</a:t>
            </a:r>
          </a:p>
          <a:p>
            <a:r>
              <a:rPr lang="ru-RU" dirty="0" smtClean="0"/>
              <a:t>Ты будешь в школе через два дня.</a:t>
            </a:r>
          </a:p>
          <a:p>
            <a:r>
              <a:rPr lang="ru-RU" dirty="0" smtClean="0"/>
              <a:t>Миша и Робин будут летать через два дня.</a:t>
            </a:r>
          </a:p>
          <a:p>
            <a:r>
              <a:rPr lang="ru-RU" dirty="0" smtClean="0"/>
              <a:t>Завтра я приду в школу.</a:t>
            </a:r>
          </a:p>
          <a:p>
            <a:r>
              <a:rPr lang="ru-RU" dirty="0" smtClean="0"/>
              <a:t>Мы будем жить в Саратове через год.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Translate the </a:t>
            </a:r>
            <a:r>
              <a:rPr lang="en-US" dirty="0" smtClean="0"/>
              <a:t>Russian for: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cook dinner.</a:t>
            </a:r>
          </a:p>
          <a:p>
            <a:r>
              <a:rPr lang="en-US" dirty="0" smtClean="0"/>
              <a:t>They’ll watch TV in a day.</a:t>
            </a:r>
          </a:p>
          <a:p>
            <a:r>
              <a:rPr lang="en-US" dirty="0" smtClean="0"/>
              <a:t>I will be a doctor in five years.</a:t>
            </a:r>
          </a:p>
          <a:p>
            <a:r>
              <a:rPr lang="en-US" dirty="0" smtClean="0"/>
              <a:t>My friend will speak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Образование отрицательных предложений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улице отрицательное предложение глагол </a:t>
            </a:r>
            <a:r>
              <a:rPr lang="en-US" dirty="0" smtClean="0"/>
              <a:t>will</a:t>
            </a:r>
            <a:r>
              <a:rPr lang="ru-RU" dirty="0" smtClean="0"/>
              <a:t> работает вместе с собачкой </a:t>
            </a:r>
            <a:r>
              <a:rPr lang="en-US" dirty="0" smtClean="0"/>
              <a:t>not.</a:t>
            </a:r>
          </a:p>
          <a:p>
            <a:r>
              <a:rPr lang="ru-RU" dirty="0" smtClean="0"/>
              <a:t>Вспомогательный глагол </a:t>
            </a:r>
            <a:r>
              <a:rPr lang="en-US" dirty="0" smtClean="0"/>
              <a:t>will</a:t>
            </a:r>
            <a:r>
              <a:rPr lang="ru-RU" dirty="0" smtClean="0"/>
              <a:t> с собачкой </a:t>
            </a:r>
            <a:r>
              <a:rPr lang="en-US" dirty="0" smtClean="0"/>
              <a:t>not </a:t>
            </a:r>
            <a:r>
              <a:rPr lang="ru-RU" dirty="0" smtClean="0"/>
              <a:t>занимает место за подлежащим, а за ним следует </a:t>
            </a:r>
            <a:r>
              <a:rPr lang="ru-RU" dirty="0" err="1" smtClean="0"/>
              <a:t>глагол-дракоша</a:t>
            </a:r>
            <a:r>
              <a:rPr lang="ru-RU" dirty="0" smtClean="0"/>
              <a:t>.</a:t>
            </a:r>
          </a:p>
          <a:p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You will not read books tomorrow.</a:t>
            </a:r>
          </a:p>
          <a:p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He will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not cook in a day.</a:t>
            </a:r>
            <a:endParaRPr lang="en-US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They will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not dance soon.</a:t>
            </a:r>
            <a:endParaRPr lang="en-US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</TotalTime>
  <Words>329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Future Simple</vt:lpstr>
      <vt:lpstr>Слайд 2</vt:lpstr>
      <vt:lpstr>Глаголы в форме Future Simple употребляются: </vt:lpstr>
      <vt:lpstr>Слайд 4</vt:lpstr>
      <vt:lpstr>Образование предложений Future Simple </vt:lpstr>
      <vt:lpstr>Порядок слов в утвердительном предложении</vt:lpstr>
      <vt:lpstr>Translate the English for:</vt:lpstr>
      <vt:lpstr>Translate the Russian for:</vt:lpstr>
      <vt:lpstr>Образование отрицательных предложений</vt:lpstr>
      <vt:lpstr>Образование сокращенной формы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simple</dc:title>
  <dc:creator>Наташа</dc:creator>
  <cp:lastModifiedBy>Наташа</cp:lastModifiedBy>
  <cp:revision>7</cp:revision>
  <dcterms:created xsi:type="dcterms:W3CDTF">2009-09-22T12:29:07Z</dcterms:created>
  <dcterms:modified xsi:type="dcterms:W3CDTF">2009-10-01T06:49:39Z</dcterms:modified>
</cp:coreProperties>
</file>